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59" r:id="rId7"/>
    <p:sldId id="261" r:id="rId8"/>
    <p:sldId id="258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9406-102D-459E-B1F1-F791E20442B4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7F1A-5C97-4699-918F-D2554D0827E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9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9406-102D-459E-B1F1-F791E20442B4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7F1A-5C97-4699-918F-D2554D0827E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2611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9406-102D-459E-B1F1-F791E20442B4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7F1A-5C97-4699-918F-D2554D0827E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1929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9406-102D-459E-B1F1-F791E20442B4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7F1A-5C97-4699-918F-D2554D0827E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9459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9406-102D-459E-B1F1-F791E20442B4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7F1A-5C97-4699-918F-D2554D0827E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263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9406-102D-459E-B1F1-F791E20442B4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7F1A-5C97-4699-918F-D2554D0827E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2226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9406-102D-459E-B1F1-F791E20442B4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7F1A-5C97-4699-918F-D2554D0827E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8463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9406-102D-459E-B1F1-F791E20442B4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7F1A-5C97-4699-918F-D2554D0827E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6482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9406-102D-459E-B1F1-F791E20442B4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7F1A-5C97-4699-918F-D2554D0827E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3298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9406-102D-459E-B1F1-F791E20442B4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7F1A-5C97-4699-918F-D2554D0827E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5550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9406-102D-459E-B1F1-F791E20442B4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7F1A-5C97-4699-918F-D2554D0827E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548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D9406-102D-459E-B1F1-F791E20442B4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B7F1A-5C97-4699-918F-D2554D0827E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275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ilovechildren.sg/event/strider-christmas-family-fiesta-201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niqueel.com/strider-christmas-family-fiesta-2019/?fbclid=IwAR1UnAPmt-aYAtYTxRn932XqLwOLmcGRhdGg3WpihNxMdWG9odFbg0Irn1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neykidsasia.com/have-a-blast-at-striders-christmas-family-fiest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brite.sg/e/strider-christmas-family-fiesta-tickets-8171820033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1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9;p1"/>
          <p:cNvPicPr preferRelativeResize="0"/>
          <p:nvPr/>
        </p:nvPicPr>
        <p:blipFill rotWithShape="1">
          <a:blip r:embed="rId2">
            <a:alphaModFix/>
          </a:blip>
          <a:srcRect l="46449" t="53559" r="718"/>
          <a:stretch/>
        </p:blipFill>
        <p:spPr>
          <a:xfrm>
            <a:off x="2889327" y="0"/>
            <a:ext cx="9302673" cy="12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061042" y="4917909"/>
            <a:ext cx="452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u="sng" dirty="0" smtClean="0"/>
              <a:t>Strider Family Fiesta Post-event Report</a:t>
            </a:r>
          </a:p>
          <a:p>
            <a:r>
              <a:rPr lang="en-SG" b="1" dirty="0" smtClean="0"/>
              <a:t>Presented by: </a:t>
            </a:r>
            <a:r>
              <a:rPr lang="en-SG" dirty="0" smtClean="0"/>
              <a:t>WIGU Marketing and Events </a:t>
            </a:r>
            <a:r>
              <a:rPr lang="en-SG" dirty="0" err="1" smtClean="0"/>
              <a:t>Pte.</a:t>
            </a:r>
            <a:r>
              <a:rPr lang="en-SG" dirty="0" smtClean="0"/>
              <a:t> Ltd</a:t>
            </a:r>
          </a:p>
          <a:p>
            <a:r>
              <a:rPr lang="en-SG" b="1" dirty="0" smtClean="0"/>
              <a:t>26 December 2019</a:t>
            </a:r>
            <a:endParaRPr lang="en-SG" b="1" dirty="0"/>
          </a:p>
        </p:txBody>
      </p:sp>
      <p:pic>
        <p:nvPicPr>
          <p:cNvPr id="7" name="Google Shape;100;p1"/>
          <p:cNvPicPr preferRelativeResize="0"/>
          <p:nvPr/>
        </p:nvPicPr>
        <p:blipFill rotWithShape="1">
          <a:blip r:embed="rId2">
            <a:alphaModFix/>
          </a:blip>
          <a:srcRect l="46449" t="53559" r="718"/>
          <a:stretch/>
        </p:blipFill>
        <p:spPr>
          <a:xfrm rot="10800000">
            <a:off x="3" y="5605275"/>
            <a:ext cx="9162697" cy="12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7" y="1384592"/>
            <a:ext cx="11529383" cy="3321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010" y="5713967"/>
            <a:ext cx="1464675" cy="103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9;p1"/>
          <p:cNvPicPr preferRelativeResize="0"/>
          <p:nvPr/>
        </p:nvPicPr>
        <p:blipFill rotWithShape="1">
          <a:blip r:embed="rId2">
            <a:alphaModFix/>
          </a:blip>
          <a:srcRect l="46449" t="53559" r="718"/>
          <a:stretch/>
        </p:blipFill>
        <p:spPr>
          <a:xfrm>
            <a:off x="2889325" y="0"/>
            <a:ext cx="9302673" cy="12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0;p1"/>
          <p:cNvPicPr preferRelativeResize="0"/>
          <p:nvPr/>
        </p:nvPicPr>
        <p:blipFill rotWithShape="1">
          <a:blip r:embed="rId2">
            <a:alphaModFix/>
          </a:blip>
          <a:srcRect l="46449" t="53559" r="718"/>
          <a:stretch/>
        </p:blipFill>
        <p:spPr>
          <a:xfrm rot="10800000">
            <a:off x="3" y="5605275"/>
            <a:ext cx="9162697" cy="12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13" y="834109"/>
            <a:ext cx="5445660" cy="3849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5368" y="4683510"/>
            <a:ext cx="396095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200" dirty="0" smtClean="0"/>
              <a:t>Thank you for your support!</a:t>
            </a:r>
          </a:p>
        </p:txBody>
      </p:sp>
    </p:spTree>
    <p:extLst>
      <p:ext uri="{BB962C8B-B14F-4D97-AF65-F5344CB8AC3E}">
        <p14:creationId xmlns:p14="http://schemas.microsoft.com/office/powerpoint/2010/main" val="187728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66523" y="975228"/>
            <a:ext cx="396095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dirty="0" smtClean="0"/>
              <a:t>Event EDMs disseminated to Strider’s, Little Bright Twinkle and Interracial Families Singapore’s database.</a:t>
            </a:r>
            <a:endParaRPr lang="en-SG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6139727" y="1436893"/>
            <a:ext cx="626796" cy="375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201" y="1994097"/>
            <a:ext cx="4461203" cy="486221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2" idx="2"/>
            <a:endCxn id="16" idx="0"/>
          </p:cNvCxnSpPr>
          <p:nvPr/>
        </p:nvCxnSpPr>
        <p:spPr>
          <a:xfrm flipH="1">
            <a:off x="9205332" y="2911181"/>
            <a:ext cx="1400203" cy="12928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23148" y="2541849"/>
            <a:ext cx="296477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dirty="0" smtClean="0"/>
              <a:t>Sponsor’s logos featured here</a:t>
            </a:r>
            <a:endParaRPr lang="en-SG" dirty="0"/>
          </a:p>
        </p:txBody>
      </p:sp>
      <p:sp>
        <p:nvSpPr>
          <p:cNvPr id="16" name="Rectangle 15"/>
          <p:cNvSpPr/>
          <p:nvPr/>
        </p:nvSpPr>
        <p:spPr>
          <a:xfrm>
            <a:off x="7683190" y="4204011"/>
            <a:ext cx="3044283" cy="5464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TextBox 18"/>
          <p:cNvSpPr txBox="1"/>
          <p:nvPr/>
        </p:nvSpPr>
        <p:spPr>
          <a:xfrm>
            <a:off x="566445" y="312419"/>
            <a:ext cx="326957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SG" sz="2000" dirty="0" smtClean="0"/>
              <a:t>Pre-event collaterals - </a:t>
            </a:r>
            <a:r>
              <a:rPr lang="en-SG" sz="2000" dirty="0" smtClean="0">
                <a:solidFill>
                  <a:schemeClr val="accent1">
                    <a:lumMod val="50000"/>
                  </a:schemeClr>
                </a:solidFill>
              </a:rPr>
              <a:t>EDMs</a:t>
            </a:r>
            <a:endParaRPr lang="en-SG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Google Shape;99;p1"/>
          <p:cNvPicPr preferRelativeResize="0"/>
          <p:nvPr/>
        </p:nvPicPr>
        <p:blipFill rotWithShape="1">
          <a:blip r:embed="rId3">
            <a:alphaModFix/>
          </a:blip>
          <a:srcRect l="46449" t="53559" r="718"/>
          <a:stretch/>
        </p:blipFill>
        <p:spPr>
          <a:xfrm>
            <a:off x="2889325" y="0"/>
            <a:ext cx="9302673" cy="12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00;p1"/>
          <p:cNvPicPr preferRelativeResize="0"/>
          <p:nvPr/>
        </p:nvPicPr>
        <p:blipFill rotWithShape="1">
          <a:blip r:embed="rId3">
            <a:alphaModFix/>
          </a:blip>
          <a:srcRect l="46449" t="53559" r="718"/>
          <a:stretch/>
        </p:blipFill>
        <p:spPr>
          <a:xfrm rot="10800000">
            <a:off x="3" y="5605275"/>
            <a:ext cx="9162697" cy="12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4" y="752133"/>
            <a:ext cx="6569009" cy="66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2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423" y="1437391"/>
            <a:ext cx="3506428" cy="514043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6444" y="312419"/>
            <a:ext cx="343684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SG" sz="2000" dirty="0" smtClean="0"/>
              <a:t>Pre-event collaterals – </a:t>
            </a:r>
            <a:r>
              <a:rPr lang="en-SG" sz="2000" dirty="0" smtClean="0">
                <a:solidFill>
                  <a:schemeClr val="accent1">
                    <a:lumMod val="50000"/>
                  </a:schemeClr>
                </a:solidFill>
              </a:rPr>
              <a:t>PR and Features</a:t>
            </a:r>
            <a:endParaRPr lang="en-SG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Google Shape;99;p1"/>
          <p:cNvPicPr preferRelativeResize="0"/>
          <p:nvPr/>
        </p:nvPicPr>
        <p:blipFill rotWithShape="1">
          <a:blip r:embed="rId3">
            <a:alphaModFix/>
          </a:blip>
          <a:srcRect l="46449" t="53559" r="718"/>
          <a:stretch/>
        </p:blipFill>
        <p:spPr>
          <a:xfrm>
            <a:off x="2889325" y="0"/>
            <a:ext cx="9302673" cy="12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00;p1"/>
          <p:cNvPicPr preferRelativeResize="0"/>
          <p:nvPr/>
        </p:nvPicPr>
        <p:blipFill rotWithShape="1">
          <a:blip r:embed="rId3">
            <a:alphaModFix/>
          </a:blip>
          <a:srcRect l="46449" t="53559" r="718"/>
          <a:stretch/>
        </p:blipFill>
        <p:spPr>
          <a:xfrm rot="10800000">
            <a:off x="3" y="5605275"/>
            <a:ext cx="9162697" cy="12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66444" y="1068059"/>
            <a:ext cx="9971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>
                <a:hlinkClick r:id="rId4"/>
              </a:rPr>
              <a:t>https://ilovechildren.sg/event/strider-christmas-family-fiesta-2019</a:t>
            </a:r>
            <a:r>
              <a:rPr lang="en-SG" dirty="0" smtClean="0"/>
              <a:t> - I Love Children</a:t>
            </a:r>
            <a:endParaRPr lang="en-S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14" y="1960156"/>
            <a:ext cx="7195145" cy="27530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57959" y="5188189"/>
            <a:ext cx="16280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dirty="0" smtClean="0"/>
              <a:t>Sponsor’s logos</a:t>
            </a:r>
            <a:endParaRPr lang="en-SG" dirty="0"/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4571999" y="5557521"/>
            <a:ext cx="3316424" cy="674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0"/>
          </p:cNvCxnSpPr>
          <p:nvPr/>
        </p:nvCxnSpPr>
        <p:spPr>
          <a:xfrm flipH="1" flipV="1">
            <a:off x="4360127" y="4648766"/>
            <a:ext cx="211872" cy="5394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67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66444" y="312419"/>
            <a:ext cx="343684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SG" sz="2000" dirty="0" smtClean="0"/>
              <a:t>Pre-event collaterals – </a:t>
            </a:r>
            <a:r>
              <a:rPr lang="en-SG" sz="2000" dirty="0" smtClean="0">
                <a:solidFill>
                  <a:schemeClr val="accent1">
                    <a:lumMod val="50000"/>
                  </a:schemeClr>
                </a:solidFill>
              </a:rPr>
              <a:t>PR and Features</a:t>
            </a:r>
            <a:endParaRPr lang="en-SG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Google Shape;99;p1"/>
          <p:cNvPicPr preferRelativeResize="0"/>
          <p:nvPr/>
        </p:nvPicPr>
        <p:blipFill rotWithShape="1">
          <a:blip r:embed="rId2">
            <a:alphaModFix/>
          </a:blip>
          <a:srcRect l="46449" t="53559" r="718"/>
          <a:stretch/>
        </p:blipFill>
        <p:spPr>
          <a:xfrm>
            <a:off x="2889325" y="0"/>
            <a:ext cx="9302673" cy="12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00;p1"/>
          <p:cNvPicPr preferRelativeResize="0"/>
          <p:nvPr/>
        </p:nvPicPr>
        <p:blipFill rotWithShape="1">
          <a:blip r:embed="rId2">
            <a:alphaModFix/>
          </a:blip>
          <a:srcRect l="46449" t="53559" r="718"/>
          <a:stretch/>
        </p:blipFill>
        <p:spPr>
          <a:xfrm rot="10800000">
            <a:off x="3" y="5605275"/>
            <a:ext cx="9162697" cy="12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66443" y="1068059"/>
            <a:ext cx="1101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>
                <a:hlinkClick r:id="rId3"/>
              </a:rPr>
              <a:t>http://www.janiqueel.com/strider-christmas-family-fiesta-2019/?fbclid=IwAR1UnAPmt-aYAtYTxRn932XqLwOLmcGRhdGg3WpihNxMdWG9odFbg0Irn1U</a:t>
            </a:r>
            <a:r>
              <a:rPr lang="en-SG" dirty="0" smtClean="0"/>
              <a:t> - </a:t>
            </a:r>
            <a:r>
              <a:rPr lang="en-SG" dirty="0" err="1" smtClean="0"/>
              <a:t>Janiqueel</a:t>
            </a:r>
            <a:endParaRPr lang="en-S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793" y="1670120"/>
            <a:ext cx="4115157" cy="48772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95667" y="5058865"/>
            <a:ext cx="3044283" cy="5464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78" y="1714390"/>
            <a:ext cx="7191137" cy="48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8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66444" y="312419"/>
            <a:ext cx="343684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SG" sz="2000" dirty="0" smtClean="0"/>
              <a:t>Pre-event collaterals – </a:t>
            </a:r>
            <a:r>
              <a:rPr lang="en-SG" sz="2000" dirty="0" smtClean="0">
                <a:solidFill>
                  <a:schemeClr val="accent1">
                    <a:lumMod val="50000"/>
                  </a:schemeClr>
                </a:solidFill>
              </a:rPr>
              <a:t>PR and Features</a:t>
            </a:r>
            <a:endParaRPr lang="en-SG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Google Shape;99;p1"/>
          <p:cNvPicPr preferRelativeResize="0"/>
          <p:nvPr/>
        </p:nvPicPr>
        <p:blipFill rotWithShape="1">
          <a:blip r:embed="rId2">
            <a:alphaModFix/>
          </a:blip>
          <a:srcRect l="46449" t="53559" r="718"/>
          <a:stretch/>
        </p:blipFill>
        <p:spPr>
          <a:xfrm>
            <a:off x="2889325" y="0"/>
            <a:ext cx="9302673" cy="12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00;p1"/>
          <p:cNvPicPr preferRelativeResize="0"/>
          <p:nvPr/>
        </p:nvPicPr>
        <p:blipFill rotWithShape="1">
          <a:blip r:embed="rId2">
            <a:alphaModFix/>
          </a:blip>
          <a:srcRect l="46449" t="53559" r="718"/>
          <a:stretch/>
        </p:blipFill>
        <p:spPr>
          <a:xfrm rot="10800000">
            <a:off x="3" y="5605275"/>
            <a:ext cx="9162697" cy="12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66443" y="1068059"/>
            <a:ext cx="1101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>
                <a:hlinkClick r:id="rId3"/>
              </a:rPr>
              <a:t>https://honeykidsasia.com/have-a-blast-at-striders-christmas-family-fiesta/</a:t>
            </a:r>
            <a:r>
              <a:rPr lang="en-SG" dirty="0" smtClean="0"/>
              <a:t> – Honey Kids Asia</a:t>
            </a:r>
            <a:endParaRPr lang="en-S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3" y="1762144"/>
            <a:ext cx="6549488" cy="39990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1" b="43815"/>
          <a:stretch/>
        </p:blipFill>
        <p:spPr>
          <a:xfrm>
            <a:off x="7124913" y="2988527"/>
            <a:ext cx="4461203" cy="1806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8242608" y="4320989"/>
            <a:ext cx="3044283" cy="5464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116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66444" y="312419"/>
            <a:ext cx="34368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SG" sz="2000" dirty="0" smtClean="0"/>
              <a:t>Pre-event collaterals - </a:t>
            </a:r>
            <a:r>
              <a:rPr lang="en-SG" sz="2000" dirty="0" smtClean="0">
                <a:solidFill>
                  <a:schemeClr val="accent1">
                    <a:lumMod val="50000"/>
                  </a:schemeClr>
                </a:solidFill>
              </a:rPr>
              <a:t>Listings</a:t>
            </a:r>
            <a:endParaRPr lang="en-SG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Google Shape;99;p1"/>
          <p:cNvPicPr preferRelativeResize="0"/>
          <p:nvPr/>
        </p:nvPicPr>
        <p:blipFill rotWithShape="1">
          <a:blip r:embed="rId2">
            <a:alphaModFix/>
          </a:blip>
          <a:srcRect l="46449" t="53559" r="718"/>
          <a:stretch/>
        </p:blipFill>
        <p:spPr>
          <a:xfrm>
            <a:off x="2889325" y="0"/>
            <a:ext cx="9302673" cy="12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00;p1"/>
          <p:cNvPicPr preferRelativeResize="0"/>
          <p:nvPr/>
        </p:nvPicPr>
        <p:blipFill rotWithShape="1">
          <a:blip r:embed="rId2">
            <a:alphaModFix/>
          </a:blip>
          <a:srcRect l="46449" t="53559" r="718"/>
          <a:stretch/>
        </p:blipFill>
        <p:spPr>
          <a:xfrm rot="10800000">
            <a:off x="3" y="5605275"/>
            <a:ext cx="9162697" cy="12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66444" y="1068059"/>
            <a:ext cx="9311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>
                <a:hlinkClick r:id="rId3"/>
              </a:rPr>
              <a:t>https://www.eventbrite.sg/e/strider-christmas-family-fiesta-tickets-81718200337#</a:t>
            </a:r>
            <a:r>
              <a:rPr lang="en-SG" dirty="0"/>
              <a:t> </a:t>
            </a:r>
            <a:r>
              <a:rPr lang="en-SG" dirty="0" smtClean="0"/>
              <a:t>- Eventbrite</a:t>
            </a:r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87" y="1354157"/>
            <a:ext cx="10058400" cy="497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66444" y="312419"/>
            <a:ext cx="34368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SG" sz="2000" dirty="0" smtClean="0"/>
              <a:t>Pre-event collaterals – </a:t>
            </a:r>
            <a:r>
              <a:rPr lang="en-SG" sz="2000" dirty="0" smtClean="0">
                <a:solidFill>
                  <a:schemeClr val="accent1">
                    <a:lumMod val="50000"/>
                  </a:schemeClr>
                </a:solidFill>
              </a:rPr>
              <a:t>Listing</a:t>
            </a:r>
            <a:endParaRPr lang="en-SG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Google Shape;99;p1"/>
          <p:cNvPicPr preferRelativeResize="0"/>
          <p:nvPr/>
        </p:nvPicPr>
        <p:blipFill rotWithShape="1">
          <a:blip r:embed="rId2">
            <a:alphaModFix/>
          </a:blip>
          <a:srcRect l="46449" t="53559" r="718"/>
          <a:stretch/>
        </p:blipFill>
        <p:spPr>
          <a:xfrm>
            <a:off x="2889325" y="0"/>
            <a:ext cx="9302673" cy="12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00;p1"/>
          <p:cNvPicPr preferRelativeResize="0"/>
          <p:nvPr/>
        </p:nvPicPr>
        <p:blipFill rotWithShape="1">
          <a:blip r:embed="rId2">
            <a:alphaModFix/>
          </a:blip>
          <a:srcRect l="46449" t="53559" r="718"/>
          <a:stretch/>
        </p:blipFill>
        <p:spPr>
          <a:xfrm rot="10800000">
            <a:off x="3" y="5605275"/>
            <a:ext cx="9162697" cy="12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"/>
          <a:stretch/>
        </p:blipFill>
        <p:spPr>
          <a:xfrm>
            <a:off x="2889325" y="727298"/>
            <a:ext cx="3444077" cy="594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82225" y="1629272"/>
            <a:ext cx="39609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dirty="0" smtClean="0"/>
              <a:t>Listed on </a:t>
            </a:r>
            <a:r>
              <a:rPr lang="en-SG" dirty="0" err="1" smtClean="0"/>
              <a:t>byKidO</a:t>
            </a:r>
            <a:r>
              <a:rPr lang="en-SG" dirty="0" smtClean="0"/>
              <a:t> app</a:t>
            </a:r>
          </a:p>
        </p:txBody>
      </p:sp>
      <p:cxnSp>
        <p:nvCxnSpPr>
          <p:cNvPr id="6" name="Straight Arrow Connector 5"/>
          <p:cNvCxnSpPr>
            <a:stCxn id="8" idx="1"/>
          </p:cNvCxnSpPr>
          <p:nvPr/>
        </p:nvCxnSpPr>
        <p:spPr>
          <a:xfrm flipH="1">
            <a:off x="5029200" y="1813938"/>
            <a:ext cx="2153025" cy="2178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2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2574" y="1115585"/>
            <a:ext cx="6278236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SG" dirty="0" smtClean="0"/>
              <a:t>Over </a:t>
            </a:r>
            <a:r>
              <a:rPr lang="en-SG" dirty="0" smtClean="0"/>
              <a:t>300+ </a:t>
            </a:r>
            <a:r>
              <a:rPr lang="en-SG" dirty="0" smtClean="0"/>
              <a:t>parents attended.</a:t>
            </a:r>
          </a:p>
          <a:p>
            <a:endParaRPr lang="en-SG" dirty="0" smtClean="0"/>
          </a:p>
          <a:p>
            <a:pPr marL="285750" indent="-285750">
              <a:buFontTx/>
              <a:buChar char="-"/>
            </a:pPr>
            <a:r>
              <a:rPr lang="en-SG" dirty="0" smtClean="0"/>
              <a:t>10 fun activity booths presented by Strider, </a:t>
            </a:r>
            <a:r>
              <a:rPr lang="en-SG" dirty="0" err="1" smtClean="0"/>
              <a:t>Qiren</a:t>
            </a:r>
            <a:r>
              <a:rPr lang="en-SG" dirty="0" smtClean="0"/>
              <a:t> Organization, Learning in Transit, A*Speech, </a:t>
            </a:r>
            <a:r>
              <a:rPr lang="en-SG" dirty="0" err="1" smtClean="0"/>
              <a:t>Yukino</a:t>
            </a:r>
            <a:r>
              <a:rPr lang="en-SG" dirty="0" smtClean="0"/>
              <a:t>, Bricks 4 </a:t>
            </a:r>
            <a:r>
              <a:rPr lang="en-SG" dirty="0" err="1" smtClean="0"/>
              <a:t>Kidz</a:t>
            </a:r>
            <a:r>
              <a:rPr lang="en-SG" dirty="0" smtClean="0"/>
              <a:t>, SLM </a:t>
            </a:r>
            <a:r>
              <a:rPr lang="en-SG" dirty="0" err="1" smtClean="0"/>
              <a:t>Visioncare</a:t>
            </a:r>
            <a:r>
              <a:rPr lang="en-SG" dirty="0" smtClean="0"/>
              <a:t>, Crafty Kids, </a:t>
            </a:r>
            <a:r>
              <a:rPr lang="en-SG" dirty="0" err="1" smtClean="0"/>
              <a:t>doTTEERA</a:t>
            </a:r>
            <a:r>
              <a:rPr lang="en-SG" dirty="0" smtClean="0"/>
              <a:t> and 72 Degrees Optics.</a:t>
            </a:r>
          </a:p>
          <a:p>
            <a:pPr marL="285750" indent="-285750">
              <a:buFontTx/>
              <a:buChar char="-"/>
            </a:pPr>
            <a:endParaRPr lang="en-SG" dirty="0"/>
          </a:p>
          <a:p>
            <a:pPr marL="285750" indent="-285750">
              <a:buFontTx/>
              <a:buChar char="-"/>
            </a:pPr>
            <a:endParaRPr lang="en-SG" dirty="0" smtClean="0"/>
          </a:p>
          <a:p>
            <a:pPr marL="285750" indent="-285750">
              <a:buFontTx/>
              <a:buChar char="-"/>
            </a:pPr>
            <a:endParaRPr lang="en-SG" dirty="0" smtClean="0"/>
          </a:p>
          <a:p>
            <a:pPr marL="285750" indent="-285750">
              <a:buFontTx/>
              <a:buChar char="-"/>
            </a:pPr>
            <a:endParaRPr lang="en-SG" dirty="0"/>
          </a:p>
          <a:p>
            <a:pPr marL="285750" indent="-285750">
              <a:buFontTx/>
              <a:buChar char="-"/>
            </a:pPr>
            <a:endParaRPr lang="en-SG" dirty="0" smtClean="0"/>
          </a:p>
          <a:p>
            <a:pPr marL="285750" indent="-285750">
              <a:buFontTx/>
              <a:buChar char="-"/>
            </a:pPr>
            <a:endParaRPr lang="en-SG" dirty="0"/>
          </a:p>
          <a:p>
            <a:pPr marL="285750" indent="-285750">
              <a:buFontTx/>
              <a:buChar char="-"/>
            </a:pPr>
            <a:endParaRPr lang="en-SG" dirty="0" smtClean="0"/>
          </a:p>
          <a:p>
            <a:pPr marL="285750" indent="-285750">
              <a:buFontTx/>
              <a:buChar char="-"/>
            </a:pPr>
            <a:endParaRPr lang="en-SG" dirty="0" smtClean="0"/>
          </a:p>
          <a:p>
            <a:pPr marL="285750" indent="-285750">
              <a:buFontTx/>
              <a:buChar char="-"/>
            </a:pPr>
            <a:endParaRPr lang="en-SG" dirty="0" smtClean="0"/>
          </a:p>
          <a:p>
            <a:endParaRPr lang="en-SG" dirty="0" smtClean="0"/>
          </a:p>
          <a:p>
            <a:pPr marL="285750" indent="-285750">
              <a:buFontTx/>
              <a:buChar char="-"/>
            </a:pPr>
            <a:r>
              <a:rPr lang="en-SG" dirty="0" smtClean="0"/>
              <a:t>Emcee Shutouts were made during the event to both activity vendors and goody bag sponsors.</a:t>
            </a:r>
          </a:p>
          <a:p>
            <a:pPr marL="285750" indent="-285750">
              <a:buFontTx/>
              <a:buChar char="-"/>
            </a:pPr>
            <a:endParaRPr lang="en-SG" dirty="0" smtClean="0"/>
          </a:p>
          <a:p>
            <a:pPr marL="285750" indent="-285750">
              <a:buFontTx/>
              <a:buChar char="-"/>
            </a:pPr>
            <a:endParaRPr lang="en-S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t="1553" b="28041"/>
          <a:stretch/>
        </p:blipFill>
        <p:spPr>
          <a:xfrm>
            <a:off x="857542" y="1027373"/>
            <a:ext cx="4053844" cy="5323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66444" y="312419"/>
            <a:ext cx="34368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SG" sz="2000" dirty="0" smtClean="0"/>
              <a:t>During </a:t>
            </a:r>
            <a:r>
              <a:rPr lang="en-SG" sz="2000" dirty="0" smtClean="0">
                <a:solidFill>
                  <a:schemeClr val="accent1">
                    <a:lumMod val="50000"/>
                  </a:schemeClr>
                </a:solidFill>
              </a:rPr>
              <a:t>Event</a:t>
            </a:r>
            <a:endParaRPr lang="en-SG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Google Shape;99;p1"/>
          <p:cNvPicPr preferRelativeResize="0"/>
          <p:nvPr/>
        </p:nvPicPr>
        <p:blipFill rotWithShape="1">
          <a:blip r:embed="rId3">
            <a:alphaModFix/>
          </a:blip>
          <a:srcRect l="46449" t="53559" r="718"/>
          <a:stretch/>
        </p:blipFill>
        <p:spPr>
          <a:xfrm>
            <a:off x="2889325" y="0"/>
            <a:ext cx="9302673" cy="12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0;p1"/>
          <p:cNvPicPr preferRelativeResize="0"/>
          <p:nvPr/>
        </p:nvPicPr>
        <p:blipFill rotWithShape="1">
          <a:blip r:embed="rId3">
            <a:alphaModFix/>
          </a:blip>
          <a:srcRect l="46449" t="53559" r="718"/>
          <a:stretch/>
        </p:blipFill>
        <p:spPr>
          <a:xfrm rot="10800000">
            <a:off x="3" y="5605275"/>
            <a:ext cx="9162697" cy="1252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/>
        </p:nvGrpSpPr>
        <p:grpSpPr>
          <a:xfrm>
            <a:off x="7519652" y="2598856"/>
            <a:ext cx="1759439" cy="2805650"/>
            <a:chOff x="9691205" y="738202"/>
            <a:chExt cx="1759439" cy="28056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1205" y="738202"/>
              <a:ext cx="1759439" cy="249787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883989" y="3236075"/>
              <a:ext cx="137387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SG" sz="1400" dirty="0" smtClean="0"/>
                <a:t>Event Passports</a:t>
              </a:r>
              <a:endParaRPr lang="en-SG" sz="14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937030" y="1081013"/>
            <a:ext cx="18948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dirty="0" smtClean="0"/>
              <a:t>Goody bag inserts</a:t>
            </a:r>
          </a:p>
        </p:txBody>
      </p:sp>
    </p:spTree>
    <p:extLst>
      <p:ext uri="{BB962C8B-B14F-4D97-AF65-F5344CB8AC3E}">
        <p14:creationId xmlns:p14="http://schemas.microsoft.com/office/powerpoint/2010/main" val="1709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731" y="600257"/>
            <a:ext cx="3265969" cy="1837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732" y="2574022"/>
            <a:ext cx="3265969" cy="1837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734" y="4547787"/>
            <a:ext cx="3265967" cy="1837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47" y="2574023"/>
            <a:ext cx="3332902" cy="1874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47" y="4528961"/>
            <a:ext cx="3332901" cy="1874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0" y="4510137"/>
            <a:ext cx="3332901" cy="1874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0" y="2536372"/>
            <a:ext cx="3332903" cy="1874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8" y="562607"/>
            <a:ext cx="3332903" cy="1874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47" y="600257"/>
            <a:ext cx="3332903" cy="1874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Google Shape;99;p1"/>
          <p:cNvPicPr preferRelativeResize="0"/>
          <p:nvPr/>
        </p:nvPicPr>
        <p:blipFill rotWithShape="1">
          <a:blip r:embed="rId11">
            <a:alphaModFix/>
          </a:blip>
          <a:srcRect l="46449" t="53559" r="718"/>
          <a:stretch/>
        </p:blipFill>
        <p:spPr>
          <a:xfrm>
            <a:off x="2889325" y="0"/>
            <a:ext cx="9302673" cy="12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0;p1"/>
          <p:cNvPicPr preferRelativeResize="0"/>
          <p:nvPr/>
        </p:nvPicPr>
        <p:blipFill rotWithShape="1">
          <a:blip r:embed="rId11">
            <a:alphaModFix/>
          </a:blip>
          <a:srcRect l="46449" t="53559" r="718"/>
          <a:stretch/>
        </p:blipFill>
        <p:spPr>
          <a:xfrm rot="10800000">
            <a:off x="3" y="5605275"/>
            <a:ext cx="9162697" cy="125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528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4497</TotalTime>
  <Words>171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Andik Matin</dc:creator>
  <cp:lastModifiedBy>Andik Matin</cp:lastModifiedBy>
  <cp:revision>19</cp:revision>
  <dcterms:created xsi:type="dcterms:W3CDTF">2019-12-23T03:01:49Z</dcterms:created>
  <dcterms:modified xsi:type="dcterms:W3CDTF">2020-01-02T02:04:15Z</dcterms:modified>
</cp:coreProperties>
</file>